
<file path=[Content_Types].xml><?xml version="1.0" encoding="utf-8"?>
<Types xmlns="http://schemas.openxmlformats.org/package/2006/content-types">
  <Default Extension="1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8C60A-D70F-9BC2-B394-8F30B32DA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12A59-49D5-F15E-F16A-FAE3687828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04CA8-C077-2C2F-B250-D6A8E1732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5273E-7C5E-4B06-802A-3522FD1E5409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55CDA-CF47-AD47-DD52-2F96EECFA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7A714F-BD8C-9E02-7DC8-1D889D233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E86C4-960E-4FED-BA82-68DA0E2BF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371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53744-742E-BE78-D1F4-869B22366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55674-0A14-81DE-5C74-BD12C9478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22A6C-5E2B-B4A5-8A95-0C8E6B81E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5273E-7C5E-4B06-802A-3522FD1E5409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64269-E0BC-7CDA-EC59-73A951EB7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0FCFF-022E-F235-630A-00F4A9E26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E86C4-960E-4FED-BA82-68DA0E2BF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50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98161-373B-BDE5-3103-91513AB77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D89381-F546-8ED2-07AA-91AB86C3A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309D4-D129-8928-6EAF-B3683B83B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5273E-7C5E-4B06-802A-3522FD1E5409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DC44A-0209-6D31-9722-59142F2FD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92B19-F1CE-1D13-AA97-7A62BC4D1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E86C4-960E-4FED-BA82-68DA0E2BF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16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97581-390E-F3B1-401F-A45CD5253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237C1-72A9-31CB-9CFA-83CB44A75F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F18454-7B51-4CD9-19D2-C4F22CD017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CEDAD3-51E9-2894-FDC0-E26DA7C87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5273E-7C5E-4B06-802A-3522FD1E5409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4A66BC-C2D9-E9E0-F5DD-0A41CE1A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78648-B8E0-A206-DBF7-52340312A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E86C4-960E-4FED-BA82-68DA0E2BF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816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E85B0-AA0E-8A34-182E-EAF29CF46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C86C4-0158-E4B7-B6D4-13CB84CDC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5678A5-85DC-317F-67FB-F4FB3F004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91A69F-75BF-0C4C-8460-DC8B9A6461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76AF77-7663-940D-9E45-8E8C5F880E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C476C8-6999-A3E1-0FAB-5D54A351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5273E-7C5E-4B06-802A-3522FD1E5409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7E4E41-2F75-9507-6F02-02E72F71F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18ED59-4F8C-BFE2-C613-CD7505E3B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E86C4-960E-4FED-BA82-68DA0E2BF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07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EF128-9E50-5914-5DF8-B3D57E2CF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8929D1-AC0F-0116-ED2F-A2A75A64B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5273E-7C5E-4B06-802A-3522FD1E5409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7246BB-AF64-6EA6-0164-9A4ABBA00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D2CE1-7DB7-BA57-DEC8-9172AB5DE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E86C4-960E-4FED-BA82-68DA0E2BF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93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0C96A5-EE56-06DD-E522-3AA7F2F84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5273E-7C5E-4B06-802A-3522FD1E5409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185192-61E7-7D4E-2312-89F7C0956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F267B-6D91-0CD2-26F6-B9FBA784B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E86C4-960E-4FED-BA82-68DA0E2BF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640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0CDFA-EC5B-8A06-A8F3-ECB33A71C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14A67-A58D-708A-02F8-CC141F7AB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9AE41-BFE8-2D49-95F6-E110CC1D7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B996B-CC9A-6237-0697-ACE1728B3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5273E-7C5E-4B06-802A-3522FD1E5409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4A517-7271-0A5E-62F8-00E187E49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9CE53D-D9EC-C0BB-6D53-E432A8038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E86C4-960E-4FED-BA82-68DA0E2BF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94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ED7DD-C045-309C-72B0-F6087F22C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16537E-D97B-B925-9470-D5E148E6F6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9F566-0769-084B-7D1E-64D04F205D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2D705-464B-BBC6-6996-BC3CD1F17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5273E-7C5E-4B06-802A-3522FD1E5409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68CD38-0DF4-7AD6-E632-6330B4C44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670EB3-D7B1-5E02-BB86-622CC8B5D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E86C4-960E-4FED-BA82-68DA0E2BF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02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73992-2B6D-DBFE-3F87-788B0B82D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A2931-AA50-559D-7170-3935816A1D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BD72A-8927-290B-D3C0-D8CF91A50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5273E-7C5E-4B06-802A-3522FD1E5409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D347A-2354-B003-64C4-307542B2F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644CA-DD9D-D60C-C8C2-1EF371096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E86C4-960E-4FED-BA82-68DA0E2BF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222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3546FE-E293-750F-7D06-A16A26DEF4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200705-FDCA-A562-E3E6-8998EBD27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C5D39-E968-2DD2-2193-7553E293A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5273E-7C5E-4B06-802A-3522FD1E5409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26ED4-4CC6-73B4-C3D6-CEABC4A77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BC866-A541-2E51-1964-10745F77E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E86C4-960E-4FED-BA82-68DA0E2BF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98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66B925-CD57-7169-A2C5-D3BE384BF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774C-7D14-5323-0E54-9FA01140F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7488E-0165-DC19-2A9A-169C07CB6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5273E-7C5E-4B06-802A-3522FD1E5409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A37B8-EE05-590C-262C-A19CC70D3F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3BD1D-A818-67F6-C10D-90BDA4C190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E86C4-960E-4FED-BA82-68DA0E2BF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6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search/volunteer" TargetMode="External"/><Relationship Id="rId2" Type="http://schemas.openxmlformats.org/officeDocument/2006/relationships/image" Target="../media/image1.1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90D1A-EEBF-6694-AD2D-BA91E064E0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8240" y="1096011"/>
            <a:ext cx="4886960" cy="774699"/>
          </a:xfrm>
        </p:spPr>
        <p:txBody>
          <a:bodyPr>
            <a:normAutofit fontScale="90000"/>
          </a:bodyPr>
          <a:lstStyle/>
          <a:p>
            <a:r>
              <a:rPr lang="en-US" dirty="0"/>
              <a:t>Speaking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30E6C4-81B7-68E0-4450-5CC0A1CAC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240" y="2258060"/>
            <a:ext cx="6837680" cy="774699"/>
          </a:xfrm>
        </p:spPr>
        <p:txBody>
          <a:bodyPr/>
          <a:lstStyle/>
          <a:p>
            <a:r>
              <a:rPr lang="en-US" dirty="0"/>
              <a:t>Benefit of volunteering activities to the community</a:t>
            </a:r>
          </a:p>
        </p:txBody>
      </p:sp>
      <p:pic>
        <p:nvPicPr>
          <p:cNvPr id="5" name="Picture 4" descr="A group of people in blue shirts hugging each other&#10;&#10;Description automatically generated">
            <a:extLst>
              <a:ext uri="{FF2B5EF4-FFF2-40B4-BE49-F238E27FC236}">
                <a16:creationId xmlns:a16="http://schemas.microsoft.com/office/drawing/2014/main" id="{BDEA814D-C308-6543-C839-588123D28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892800" y="3032759"/>
            <a:ext cx="5355758" cy="336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452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A5F3B-46DC-39CC-A6B7-32CCBF3BB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Choose the three most important benefits of volunteering activities to the community? 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7AB5F-B93E-0BAF-2147-722BE3BD2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Sense of Purpose:</a:t>
            </a:r>
          </a:p>
          <a:p>
            <a:r>
              <a:rPr lang="en-US" dirty="0"/>
              <a:t>2. Social interaction</a:t>
            </a:r>
          </a:p>
          <a:p>
            <a:r>
              <a:rPr lang="en-US" dirty="0"/>
              <a:t>3. Improves social skills</a:t>
            </a:r>
          </a:p>
          <a:p>
            <a:r>
              <a:rPr lang="en-US" dirty="0"/>
              <a:t>4. Improve self-esteem</a:t>
            </a:r>
          </a:p>
          <a:p>
            <a:r>
              <a:rPr lang="en-US" dirty="0"/>
              <a:t>5. Community development. </a:t>
            </a:r>
          </a:p>
        </p:txBody>
      </p:sp>
    </p:spTree>
    <p:extLst>
      <p:ext uri="{BB962C8B-B14F-4D97-AF65-F5344CB8AC3E}">
        <p14:creationId xmlns:p14="http://schemas.microsoft.com/office/powerpoint/2010/main" val="1315890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808AA-CCBF-1193-571B-94824220E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additional reasons: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90B16-7689-51A3-0B03-170DEE87A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Sense of Purpose: </a:t>
            </a:r>
            <a:r>
              <a:rPr lang="en-US" dirty="0"/>
              <a:t>Volunteering can provide you with a sense of purpose, especially if you’re part of something greater than yourself.</a:t>
            </a:r>
          </a:p>
          <a:p>
            <a:r>
              <a:rPr lang="en-US" b="1" dirty="0"/>
              <a:t>Social Interaction: </a:t>
            </a:r>
            <a:r>
              <a:rPr lang="en-US" dirty="0"/>
              <a:t>Volunteering is a great way to meet new friends and strengthen existing connections with friends, family, or coworkers. It allows you to interact with people from diverse backgrounds and learn other perspectives.</a:t>
            </a:r>
          </a:p>
          <a:p>
            <a:r>
              <a:rPr lang="en-US" b="1" dirty="0"/>
              <a:t>Improves Social Skills: </a:t>
            </a:r>
            <a:r>
              <a:rPr lang="en-US" dirty="0"/>
              <a:t>Volunteering gives you a chance to talk to new people and sharpen your social skills. The training and hands-on experience you gain while volunteering can help you learn new skills as well as build upon ones you already have.</a:t>
            </a:r>
          </a:p>
          <a:p>
            <a:r>
              <a:rPr lang="en-US" b="1" dirty="0"/>
              <a:t>Improves Self-Esteem: </a:t>
            </a:r>
            <a:r>
              <a:rPr lang="en-US" dirty="0"/>
              <a:t>Volunteering may boost your self-esteem and self-confidence.</a:t>
            </a:r>
          </a:p>
          <a:p>
            <a:r>
              <a:rPr lang="en-US" b="1" dirty="0"/>
              <a:t>Community Development: </a:t>
            </a:r>
            <a:r>
              <a:rPr lang="en-US" dirty="0"/>
              <a:t>Volunteering can act as a catalyst for community development and change.</a:t>
            </a:r>
          </a:p>
        </p:txBody>
      </p:sp>
    </p:spTree>
    <p:extLst>
      <p:ext uri="{BB962C8B-B14F-4D97-AF65-F5344CB8AC3E}">
        <p14:creationId xmlns:p14="http://schemas.microsoft.com/office/powerpoint/2010/main" val="3540656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D91C4-434D-388F-EE7E-277F6F488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Speak about the benefits of volunteering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E415C-0A78-61A8-9D7D-479B9CA97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the ideas you have learnt from the previous activities and the expression below:</a:t>
            </a:r>
            <a:br>
              <a:rPr lang="en-US" dirty="0"/>
            </a:br>
            <a:r>
              <a:rPr lang="en-US" dirty="0"/>
              <a:t>1. First of all,</a:t>
            </a:r>
          </a:p>
          <a:p>
            <a:pPr marL="0" indent="0">
              <a:buNone/>
            </a:pPr>
            <a:r>
              <a:rPr lang="en-US" dirty="0"/>
              <a:t>2. Second,</a:t>
            </a:r>
          </a:p>
          <a:p>
            <a:pPr marL="0" indent="0">
              <a:buNone/>
            </a:pPr>
            <a:r>
              <a:rPr lang="en-US" dirty="0"/>
              <a:t>3. Third,</a:t>
            </a:r>
          </a:p>
          <a:p>
            <a:pPr marL="0" indent="0">
              <a:buNone/>
            </a:pPr>
            <a:r>
              <a:rPr lang="en-US" dirty="0"/>
              <a:t>4. Finally,</a:t>
            </a:r>
          </a:p>
          <a:p>
            <a:pPr marL="0" indent="0">
              <a:buNone/>
            </a:pPr>
            <a:r>
              <a:rPr lang="en-US" dirty="0"/>
              <a:t>5. For example,…./ For instance,...</a:t>
            </a:r>
          </a:p>
          <a:p>
            <a:pPr marL="0" indent="0">
              <a:buNone/>
            </a:pPr>
            <a:r>
              <a:rPr lang="en-US" dirty="0"/>
              <a:t>6. ….. </a:t>
            </a:r>
            <a:r>
              <a:rPr lang="en-US"/>
              <a:t>Such as……..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706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240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Speaking</vt:lpstr>
      <vt:lpstr>Choose the three most important benefits of volunteering activities to the community? Why?</vt:lpstr>
      <vt:lpstr>The additional reasons: </vt:lpstr>
      <vt:lpstr>Speak about the benefits of volunteering activities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Speaking</dc:title>
  <dc:creator>LAM NHAT TRUONG</dc:creator>
  <cp:lastModifiedBy>LAM NHAT TRUONG</cp:lastModifiedBy>
  <cp:revision>1</cp:revision>
  <dcterms:created xsi:type="dcterms:W3CDTF">2024-01-04T21:05:53Z</dcterms:created>
  <dcterms:modified xsi:type="dcterms:W3CDTF">2024-01-04T21:39:36Z</dcterms:modified>
</cp:coreProperties>
</file>