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hYWitoNCDKj5zQBC1FIhK5GgtL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6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6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DAC9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8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8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0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0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0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0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BBC2C9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1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1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3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" name="Google Shape;74;p13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4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14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mhtB7nJKugU" TargetMode="External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 amt="60000"/>
          </a:blip>
          <a:srcRect b="15730" l="0" r="0" t="0"/>
          <a:stretch/>
        </p:blipFill>
        <p:spPr>
          <a:xfrm>
            <a:off x="20" y="10"/>
            <a:ext cx="12191979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lt1">
              <a:alpha val="94901"/>
            </a:schemeClr>
          </a:solidFill>
          <a:ln cap="flat" cmpd="sng" w="12700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BBC2C9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 txBox="1"/>
          <p:nvPr>
            <p:ph type="ctrTitle"/>
          </p:nvPr>
        </p:nvSpPr>
        <p:spPr>
          <a:xfrm>
            <a:off x="1804988" y="1442172"/>
            <a:ext cx="8582025" cy="217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7200"/>
              <a:t>Listening</a:t>
            </a:r>
            <a:endParaRPr/>
          </a:p>
        </p:txBody>
      </p:sp>
      <p:sp>
        <p:nvSpPr>
          <p:cNvPr id="108" name="Google Shape;108;p1"/>
          <p:cNvSpPr/>
          <p:nvPr/>
        </p:nvSpPr>
        <p:spPr>
          <a:xfrm>
            <a:off x="2487872" y="3912322"/>
            <a:ext cx="7225780" cy="6858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2566988" y="3962400"/>
            <a:ext cx="70580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</a:pPr>
            <a:r>
              <a:rPr lang="en-US">
                <a:solidFill>
                  <a:srgbClr val="FFFFFF"/>
                </a:solidFill>
              </a:rPr>
              <a:t>Human changes to the environments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DAC9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1903615" y="221673"/>
            <a:ext cx="8384770" cy="133263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1E7E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BBC2C9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 txBox="1"/>
          <p:nvPr>
            <p:ph type="title"/>
          </p:nvPr>
        </p:nvSpPr>
        <p:spPr>
          <a:xfrm>
            <a:off x="2103121" y="310343"/>
            <a:ext cx="7985759" cy="8688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Watch this video</a:t>
            </a:r>
            <a:endParaRPr/>
          </a:p>
        </p:txBody>
      </p:sp>
      <p:sp>
        <p:nvSpPr>
          <p:cNvPr id="119" name="Google Shape;119;p2"/>
          <p:cNvSpPr/>
          <p:nvPr/>
        </p:nvSpPr>
        <p:spPr>
          <a:xfrm>
            <a:off x="2483110" y="1211407"/>
            <a:ext cx="7225780" cy="6858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100" u="sng">
                <a:solidFill>
                  <a:schemeClr val="hlink"/>
                </a:solidFill>
                <a:hlinkClick r:id="rId3"/>
              </a:rPr>
              <a:t>(3) Human Changes to the Environment - YouTube</a:t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20" name="Google Shape;120;p2" title="Human Changes to the Environment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87193" y="2159534"/>
            <a:ext cx="7817700" cy="44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/>
              <a:t>Watch the video again and answer these questions: </a:t>
            </a:r>
            <a:endParaRPr/>
          </a:p>
        </p:txBody>
      </p:sp>
      <p:sp>
        <p:nvSpPr>
          <p:cNvPr id="126" name="Google Shape;126;p3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What are the 4 resources mentioned in the video?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What are the results of making roads, tall buildings, and parks?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What does the speaker want everyone to remember?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Answer keys</a:t>
            </a:r>
            <a:endParaRPr/>
          </a:p>
        </p:txBody>
      </p:sp>
      <p:sp>
        <p:nvSpPr>
          <p:cNvPr id="132" name="Google Shape;132;p4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1. Air, Water, soil, woods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2. It changes the home of plants and animals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3. We share our world with other living things and we need to take care of it for everyone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ccentBoxVTI">
  <a:themeElements>
    <a:clrScheme name="AnalogousFromLightSeedRightStep">
      <a:dk1>
        <a:srgbClr val="000000"/>
      </a:dk1>
      <a:lt1>
        <a:srgbClr val="FFFFFF"/>
      </a:lt1>
      <a:dk2>
        <a:srgbClr val="413024"/>
      </a:dk2>
      <a:lt2>
        <a:srgbClr val="E2E5E8"/>
      </a:lt2>
      <a:accent1>
        <a:srgbClr val="BC9B83"/>
      </a:accent1>
      <a:accent2>
        <a:srgbClr val="AAA274"/>
      </a:accent2>
      <a:accent3>
        <a:srgbClr val="9BA57D"/>
      </a:accent3>
      <a:accent4>
        <a:srgbClr val="87AC75"/>
      </a:accent4>
      <a:accent5>
        <a:srgbClr val="81AC85"/>
      </a:accent5>
      <a:accent6>
        <a:srgbClr val="77AE93"/>
      </a:accent6>
      <a:hlink>
        <a:srgbClr val="5A86A6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2024-01-04T14:21:15Z</dcterms:created>
  <dc:creator>LAM NHAT TRUONG</dc:creator>
</cp:coreProperties>
</file>