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FB2AA-32D7-5810-D70D-D6E65A8813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44B536-0E2D-FC7D-2ECE-97B69854C1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AB791-0064-922C-8B62-9BEB5FAB7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5CC52-9C2C-2BA6-39ED-9B3F7603F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630E8-B6B9-E633-51B8-0EA4B217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FEFF7-ADEA-F01E-4315-8BF32A357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1213B-F519-30C8-6520-43275D293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CF2B3-FB85-A96C-2993-22A1A759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FDB32-C762-5DD8-16DC-FAF8D4DE3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F3D04-63DF-40D8-2AD1-39213C2B1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4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DB62A-F384-2803-A524-0A6C0212F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9E4CB0-B05C-772A-F877-919D5B0A0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53077-0AC1-F19A-B436-38F29649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FBE3F-FDA4-CE14-7D20-20970AF37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CA88A-351A-547A-DE1E-2BE2A669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14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EB58-6988-7FBD-7719-85D1F4C24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86BF5-F573-D362-06D3-1FC8EEBB1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32CB4-1185-15B6-BD09-835980CC5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695D96-886F-BB20-BAF2-4D141E564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B9B7A-D476-6C92-C57E-2268AA2B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5A4F8-4185-A1D4-FB6D-C40BFDF08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58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463AB-04AC-D0C7-81F6-E171D51B7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C05EF-A122-0F3C-34E1-AFCFC3222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B1BC0-04B0-8063-BBF9-2CC65591F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F5C090-9913-8B3E-1B25-1B33A33A1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D925CA-8150-E4E0-08DF-E480599623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4DD425-327E-0B80-FFF1-F7B0FF1E3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625915-B711-D693-5D0C-8F29FA115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81A210-EEE2-1D8D-942E-722560F1E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0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D05DD-663D-06CF-4559-2EBB30CFF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5E2F9C-7C5A-4365-67EA-56E7A6234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D88CD-BAE8-B843-C492-25A1038E1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EE1A93-F88D-3D35-0747-70355806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7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A0E1E2-1489-7D58-CB36-5788FFEAA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716C12-FB11-C799-4C05-6E862B1A9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5EBFD-1032-103F-F716-38A62721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3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A80C-695A-4916-7931-965F81730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1F2F5-6343-6FE8-7878-175313662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961B7-8DC2-E20F-0073-3E174E40B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A2DB5-86CF-739A-2618-8B333AEE0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440B0B-9F22-EA8B-132A-6FA826EC1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094D8-521C-85AD-4324-D46A5C56F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5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DCD0C-31AF-2E67-E64A-7AD4BD1C0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43D5E3-B8CF-87C6-7009-569ACE8B99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2092C-CB05-D530-460D-7688B5E2C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0644D-9C14-8692-6189-AA920C4C9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22F4D5-ADAB-9989-20E5-8014AD331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C2A0D-22CC-8C5D-5CD7-64F4781E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39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6C2AA-3023-0316-5987-DE060637F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69FDC4-1C45-1B62-0FE5-F3A41FB8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1C522-90EF-9421-441A-BB9FF547C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83F3D-474D-CA9B-1DBF-3D982ABE7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B883D-1601-01A0-FCA3-252868A71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1DDA02-C7AF-7052-64BB-1EA292F696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E3DE75-275A-07FE-121D-A78262A91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E7A05-141A-FE25-1F94-F9A94C6A3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C56F9-AB9F-0D86-D8BA-2DD153A11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40C3A-7261-8BCD-A37B-B9428F2EF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6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23F28F-E502-F0E5-1C7B-45CAB893C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FC733-2C25-B48E-A63A-B19DD66C2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A9E7D-8652-A031-E559-F473FEAC2C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17129-1C52-4C9D-B45F-E4C9A8D931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148FE-D942-EF29-9369-F2E7D7704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795AB-F045-8B36-D364-0E63F65A2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4DBC7-617A-437F-B35F-DD6C8C0C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3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xfuel.com/en/free-photo-qaag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hyperlink" Target="https://www.youtube.com/watch?v=2szQhR4oZtA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348858-AA07-B5CF-285B-06EF9EF9D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1474" y="1320931"/>
            <a:ext cx="4602480" cy="2380681"/>
          </a:xfrm>
        </p:spPr>
        <p:txBody>
          <a:bodyPr anchor="b">
            <a:normAutofit/>
          </a:bodyPr>
          <a:lstStyle/>
          <a:p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Listening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A2412-E96A-9D20-1E0C-C1B1661C0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3965" y="3807142"/>
            <a:ext cx="5097497" cy="1289676"/>
          </a:xfrm>
        </p:spPr>
        <p:txBody>
          <a:bodyPr anchor="t">
            <a:no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Why be a volunteer?</a:t>
            </a:r>
          </a:p>
        </p:txBody>
      </p:sp>
      <p:pic>
        <p:nvPicPr>
          <p:cNvPr id="5" name="Picture 4" descr="A group of people wearing blue t-shirts&#10;&#10;Description automatically generated">
            <a:extLst>
              <a:ext uri="{FF2B5EF4-FFF2-40B4-BE49-F238E27FC236}">
                <a16:creationId xmlns:a16="http://schemas.microsoft.com/office/drawing/2014/main" id="{CE21772F-89F2-FA46-89C9-664083969F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99" r="-2" b="-2"/>
          <a:stretch/>
        </p:blipFill>
        <p:spPr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94885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8FBA9E-85BF-7126-E3DD-BAD285D44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0" y="5279511"/>
            <a:ext cx="9681882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3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Watch this video: </a:t>
            </a:r>
            <a:r>
              <a:rPr lang="en-US" sz="33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  <a:hlinkClick r:id="rId4"/>
              </a:rPr>
              <a:t>Why be a Volunteer? (youtube.com)</a:t>
            </a:r>
            <a:endParaRPr lang="en-US" sz="3300" kern="12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Why be a Volunteer_">
            <a:hlinkClick r:id="" action="ppaction://media"/>
            <a:extLst>
              <a:ext uri="{FF2B5EF4-FFF2-40B4-BE49-F238E27FC236}">
                <a16:creationId xmlns:a16="http://schemas.microsoft.com/office/drawing/2014/main" id="{3C4EF729-4A80-324F-2D91-67EAB9BB8B5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40894" y="579473"/>
            <a:ext cx="7510210" cy="422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6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C4DAA-9699-A7F3-5162-5E422690E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these questions: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D6E0E-F4F5-4D20-F351-EFFB24983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What is the two main reason why be a volunteer?</a:t>
            </a:r>
          </a:p>
          <a:p>
            <a:r>
              <a:rPr lang="en-US" dirty="0"/>
              <a:t>2. What backgrounds do volunteers come from?</a:t>
            </a:r>
          </a:p>
          <a:p>
            <a:r>
              <a:rPr lang="en-US" dirty="0"/>
              <a:t>3. How will you feel and be, when being a volunteer?</a:t>
            </a:r>
          </a:p>
        </p:txBody>
      </p:sp>
    </p:spTree>
    <p:extLst>
      <p:ext uri="{BB962C8B-B14F-4D97-AF65-F5344CB8AC3E}">
        <p14:creationId xmlns:p14="http://schemas.microsoft.com/office/powerpoint/2010/main" val="995316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3AA6-9A33-640D-156A-C99AC119F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5CD16-9192-0427-DF3F-C570C4500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6105"/>
            <a:ext cx="10515600" cy="4351338"/>
          </a:xfrm>
        </p:spPr>
        <p:txBody>
          <a:bodyPr/>
          <a:lstStyle/>
          <a:p>
            <a:r>
              <a:rPr lang="en-US" dirty="0"/>
              <a:t>1. volunteer makes us different, and it can change life</a:t>
            </a:r>
          </a:p>
          <a:p>
            <a:r>
              <a:rPr lang="en-US" dirty="0"/>
              <a:t>2. They come from all backgrounds</a:t>
            </a:r>
          </a:p>
          <a:p>
            <a:r>
              <a:rPr lang="en-US" dirty="0"/>
              <a:t>3. feel rewarded, and be valued</a:t>
            </a:r>
          </a:p>
        </p:txBody>
      </p:sp>
    </p:spTree>
    <p:extLst>
      <p:ext uri="{BB962C8B-B14F-4D97-AF65-F5344CB8AC3E}">
        <p14:creationId xmlns:p14="http://schemas.microsoft.com/office/powerpoint/2010/main" val="98335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89</Words>
  <Application>Microsoft Office PowerPoint</Application>
  <PresentationFormat>Widescreen</PresentationFormat>
  <Paragraphs>11</Paragraphs>
  <Slides>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Listening</vt:lpstr>
      <vt:lpstr>Watch this video: Why be a Volunteer? (youtube.com)</vt:lpstr>
      <vt:lpstr>Answer these questions:</vt:lpstr>
      <vt:lpstr>Answer keys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Listening</dc:title>
  <dc:creator>LAM NHAT TRUONG</dc:creator>
  <cp:lastModifiedBy>LAM NHAT TRUONG</cp:lastModifiedBy>
  <cp:revision>1</cp:revision>
  <dcterms:created xsi:type="dcterms:W3CDTF">2024-01-04T20:25:11Z</dcterms:created>
  <dcterms:modified xsi:type="dcterms:W3CDTF">2024-01-04T20:59:51Z</dcterms:modified>
</cp:coreProperties>
</file>